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2" r:id="rId5"/>
    <p:sldId id="260" r:id="rId6"/>
    <p:sldId id="273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63" r:id="rId19"/>
    <p:sldId id="258" r:id="rId20"/>
    <p:sldId id="274" r:id="rId21"/>
    <p:sldId id="264" r:id="rId22"/>
    <p:sldId id="275" r:id="rId23"/>
    <p:sldId id="265" r:id="rId24"/>
    <p:sldId id="276" r:id="rId25"/>
    <p:sldId id="261" r:id="rId26"/>
    <p:sldId id="262" r:id="rId27"/>
    <p:sldId id="266" r:id="rId28"/>
    <p:sldId id="268" r:id="rId29"/>
    <p:sldId id="267" r:id="rId30"/>
    <p:sldId id="269" r:id="rId31"/>
    <p:sldId id="277" r:id="rId32"/>
    <p:sldId id="270" r:id="rId33"/>
    <p:sldId id="27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58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9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E663-40A7-4F83-B1EB-5D13C1C7A65D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9A90-654C-47FD-9E79-8730A25289CA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264" y="2235200"/>
            <a:ext cx="9659471" cy="2387600"/>
          </a:xfrm>
        </p:spPr>
        <p:txBody>
          <a:bodyPr anchor="ctr">
            <a:no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</a:t>
            </a:r>
            <a:r>
              <a:rPr lang="en-US" sz="7200" b="1">
                <a:latin typeface="Arial" panose="020B0604020202020204" pitchFamily="34" charset="0"/>
                <a:cs typeface="Arial" panose="020B0604020202020204" pitchFamily="34" charset="0"/>
              </a:rPr>
              <a:t>the Messiah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naniwala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nahayag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bisig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tumubo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ugat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kagandahan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man;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minamasdan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kagandahan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mananais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89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itinakuwil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kapanglawan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bihasa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karamdaman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pinagkublihan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hinalagahan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89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karamdaman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kapanglawan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hinampas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sinaktan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dinalamhati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76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nasugatan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nabugbog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parusa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kapayapaan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nagsigaling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5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naligaw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tumungo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57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napighati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dinalamhati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nagbuka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kordero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dinadala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manggugupit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pipi,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binuka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771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8 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kapighatian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gumunita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nahiwalay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nasaktan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853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Isaias 53:1-9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pangdadahas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karayaan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PH" sz="3600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88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22:1-2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1 Dios ko, Dios ko, bakit mo ako pinabayaan?</a:t>
            </a:r>
            <a:b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Bakit ka napaka layo sa pagtulong sa akin, at sa mga salita ng aking pagangal?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Oh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humihiyaw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sumasagot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tahimik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75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575842"/>
            <a:ext cx="10811435" cy="570631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22:5-8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nagsidaing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nagsitiwala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nangapahiya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Duwahagi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bayan.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Silang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nangakakita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tinatawanang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mainam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Inilalawit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iginagalaw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ulo, </a:t>
            </a:r>
            <a:r>
              <a:rPr lang="en-PH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Genesis 22:18</a:t>
            </a:r>
            <a:r>
              <a:rPr lang="en-PH" sz="4400" dirty="0"/>
              <a:t>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PH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pagpapalain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sinunod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PH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575842"/>
            <a:ext cx="10811435" cy="570631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 5-8</a:t>
            </a:r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Magpakatiwala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kinaluluguran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34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616183"/>
            <a:ext cx="10771094" cy="562563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22:13-18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magbubuka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Na </a:t>
            </a:r>
            <a:r>
              <a:rPr lang="en-PH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sumasakmal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umuungal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leon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nabuhos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nangapapalinsad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parang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Natutunaw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8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616183"/>
            <a:ext cx="10771094" cy="562563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22:13-18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kalakasan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natuyo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parang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dumidikit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ngalangala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alabok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79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616183"/>
            <a:ext cx="10771094" cy="562563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22:13-18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niligid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Kinulong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pulutong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manggagawa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binutasan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67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616183"/>
            <a:ext cx="10771094" cy="562563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22:13-18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maisasaysay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minamasdan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pinapansin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Hinapak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pinagsapalaran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92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23:4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lumalakad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katatakutang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akin:</a:t>
            </a:r>
            <a:b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pamalo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nagsisialiw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86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656524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4:25-26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paririto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Mesias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tinatawag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Cristo):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2763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16:15-19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Simon Pedro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Simon Bar-Jonas: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dugo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532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16: 15-19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Pedro,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Hades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magsisipanaig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Ibibigay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tatalian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kakalagan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642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3:16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pagsinta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bugtong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mapahamak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78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403412"/>
            <a:ext cx="10771094" cy="605117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9:24-27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tapusin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wakasan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pagkakasala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linisin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tatakan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pangitain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panghuhula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pahiran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kabanalbanalan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5:11-13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patotoo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binigyan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kinaroroonan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510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Juan 5:11-13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isinulat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mayroong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nananampalataya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Anak ng Dios.</a:t>
            </a:r>
          </a:p>
        </p:txBody>
      </p:sp>
    </p:spTree>
    <p:extLst>
      <p:ext uri="{BB962C8B-B14F-4D97-AF65-F5344CB8AC3E}">
        <p14:creationId xmlns:p14="http://schemas.microsoft.com/office/powerpoint/2010/main" val="500620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8:34-38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bating kay Felipe,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Ipinamamanhik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35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binuka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Felipe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pagpapasimula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ipinangaral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Jesus.</a:t>
            </a:r>
          </a:p>
        </p:txBody>
      </p:sp>
    </p:spTree>
    <p:extLst>
      <p:ext uri="{BB962C8B-B14F-4D97-AF65-F5344CB8AC3E}">
        <p14:creationId xmlns:p14="http://schemas.microsoft.com/office/powerpoint/2010/main" val="305444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632012"/>
            <a:ext cx="10771094" cy="554495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Gawa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8:34-38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36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pagpapatuloy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nagsidating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bating,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nakahahadlang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38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ipinagutos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itigil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lumusong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Felipe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bating;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binautismuhan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0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53" y="403412"/>
            <a:ext cx="10771094" cy="605117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9:24-27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Iyo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talastasin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bulayin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paglabas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utos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isauli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Jerusalem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pinahiran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prinsipe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matatayo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lansangan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kuta,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mabagabag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641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9:24-27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mahihiwalay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pinahiran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mawawalaan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gigibain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bayan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santuario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prinsipeng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darating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ang wakas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wakas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digma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pagkasira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na.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7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9:24-27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27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pagtitibayin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tipan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kalahati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sanglinggo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ipatitigil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pakpak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kasuklamsuklam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paroroon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maninira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wakas,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pagkapasiya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mabubuhos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poot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maninira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1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4:16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Nazaret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nilakhan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kaugalian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sinagoga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sabbath, at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nagtindig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 fontScale="925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24:25-27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Oh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haling,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makukupad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magsisampalataya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26 Hindi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kinakailangang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maghirap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27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 Moises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ipinaaninaw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kasulatan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54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153" y="576262"/>
            <a:ext cx="10999694" cy="570547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8:30-31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30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tumakbo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Felipeng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patungo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napakinggan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binabasa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Isaias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Nauunawa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binabasa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31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pumatnubay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pinakiusapan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Felipe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pumanhik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maupong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5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1559</Words>
  <Application>Microsoft Macintosh PowerPoint</Application>
  <PresentationFormat>Widescreen</PresentationFormat>
  <Paragraphs>76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Christ the Messiah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the Messiah (Messianic Prophecy)</dc:title>
  <dc:creator>Praxides</dc:creator>
  <cp:lastModifiedBy>Microsoft Office User</cp:lastModifiedBy>
  <cp:revision>21</cp:revision>
  <dcterms:created xsi:type="dcterms:W3CDTF">2021-03-03T16:24:00Z</dcterms:created>
  <dcterms:modified xsi:type="dcterms:W3CDTF">2021-03-05T02:11:19Z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